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84be195380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84be195380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841415f2b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841415f2b6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84be19538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84be19538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818ee1cbec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818ee1cbec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841415f2b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841415f2b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841415f2b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841415f2b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841415f2b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841415f2b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841415f2b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841415f2b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84be19538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84be19538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84be19538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84be19538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84be195380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84be195380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TrackCycle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Energy Efficient GPS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D25FBF-2EAE-6CE9-8B75-E3BE296351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pic>
        <p:nvPicPr>
          <p:cNvPr id="2" name="screen-20221107-211742">
            <a:hlinkClick r:id="" action="ppaction://media"/>
            <a:extLst>
              <a:ext uri="{FF2B5EF4-FFF2-40B4-BE49-F238E27FC236}">
                <a16:creationId xmlns:a16="http://schemas.microsoft.com/office/drawing/2014/main" id="{B1C3B933-21F8-E5AD-8E64-84D4846BF7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" t="4861" r="403" b="2056"/>
          <a:stretch/>
        </p:blipFill>
        <p:spPr>
          <a:xfrm>
            <a:off x="3143250" y="393211"/>
            <a:ext cx="2024742" cy="43570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7861E7-449F-AFB1-FCC9-C1B9519AF7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Remaining Goals</a:t>
            </a:r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Calculate and reduce error 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Improve duty-cycling thresholds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Develop a user-friendly UI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Demonstrate a working product</a:t>
            </a:r>
            <a:endParaRPr sz="22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360929-D566-9A31-EB13-CD590B09D6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934A34-4EB9-E0EF-D83B-EA3419ED12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sponsors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Dr. Mossé - sponsor</a:t>
            </a:r>
            <a:endParaRPr sz="22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 dirty="0"/>
              <a:t>Gavin Heinrichs-Majetich - owner/creator</a:t>
            </a:r>
            <a:endParaRPr sz="2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97C210-2166-0A4D-E346-1632056B0E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TrackCycle?</a:t>
            </a: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Mobile app targeting Android OS at API level 31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Tracks bicycle trips with path estimation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Minimize power consumption through duty-cycling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Only turn on the GPS when necessary 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Maintain high level of accuracy</a:t>
            </a:r>
            <a:endParaRPr sz="2200"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263" y="3284013"/>
            <a:ext cx="1362075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89788" y="2492263"/>
            <a:ext cx="1133475" cy="11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668221-0540-1007-B25D-067977B2D6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Duty-cycling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Triggered by using a combination of on-device inertial measurement unit (IMU) and magnetometer sensors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Detects when riders have veered off of a straight, estimable path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GPS is off while riding in a straight line, turns back on when a rider changes directions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Less GPS usage means less power consumption, but also less accuracy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Find the fine line between energy efficiency and accuracy 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9784FA-CF7A-8034-3330-3420370BB7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Setbacks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Neither of us had Android phones.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Matt’s mom to the rescue!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Jailbreak old Androids?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Neither of us had experience with Android Studio or Kotlin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CBDFBC-503A-3119-AB58-1985D094F8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Learn how to use Android Studio and Kotlin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Gather data from test rides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Side by side tests with duty-cycling and GPS always on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Compare path estimation</a:t>
            </a:r>
            <a:endParaRPr sz="22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2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846BC4-33BB-9C18-DE36-3EB3F12910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- Statistics</a:t>
            </a:r>
            <a:endParaRPr/>
          </a:p>
        </p:txBody>
      </p:sp>
      <p:sp>
        <p:nvSpPr>
          <p:cNvPr id="125" name="Google Shape;125;p19"/>
          <p:cNvSpPr/>
          <p:nvPr/>
        </p:nvSpPr>
        <p:spPr>
          <a:xfrm>
            <a:off x="0" y="4892400"/>
            <a:ext cx="9144000" cy="25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C9B33C-607A-926E-C809-DB0144A657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74109D-1661-5208-6B96-3D6C36A955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8" t="6258" r="3376" b="3982"/>
          <a:stretch/>
        </p:blipFill>
        <p:spPr>
          <a:xfrm>
            <a:off x="1937080" y="955221"/>
            <a:ext cx="5269839" cy="377827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- Map</a:t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 rotWithShape="1">
          <a:blip r:embed="rId3">
            <a:alphaModFix/>
          </a:blip>
          <a:srcRect l="17381" t="12287" r="12388" b="2793"/>
          <a:stretch/>
        </p:blipFill>
        <p:spPr>
          <a:xfrm>
            <a:off x="1963050" y="874300"/>
            <a:ext cx="5217900" cy="3785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/>
          <p:nvPr/>
        </p:nvSpPr>
        <p:spPr>
          <a:xfrm>
            <a:off x="0" y="4892400"/>
            <a:ext cx="9144000" cy="25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C1C4-B454-12E8-1ED9-D8F78478EC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comparison</a:t>
            </a:r>
            <a:endParaRPr/>
          </a:p>
        </p:txBody>
      </p:sp>
      <p:grpSp>
        <p:nvGrpSpPr>
          <p:cNvPr id="138" name="Google Shape;138;p21"/>
          <p:cNvGrpSpPr/>
          <p:nvPr/>
        </p:nvGrpSpPr>
        <p:grpSpPr>
          <a:xfrm>
            <a:off x="1357700" y="1213787"/>
            <a:ext cx="2769192" cy="3377588"/>
            <a:chOff x="911275" y="1148687"/>
            <a:chExt cx="2769192" cy="3377588"/>
          </a:xfrm>
        </p:grpSpPr>
        <p:pic>
          <p:nvPicPr>
            <p:cNvPr id="139" name="Google Shape;139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11275" y="1148687"/>
              <a:ext cx="2769192" cy="2846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p21"/>
            <p:cNvSpPr txBox="1"/>
            <p:nvPr/>
          </p:nvSpPr>
          <p:spPr>
            <a:xfrm>
              <a:off x="989075" y="4064575"/>
              <a:ext cx="2613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Roboto"/>
                  <a:ea typeface="Roboto"/>
                  <a:cs typeface="Roboto"/>
                  <a:sym typeface="Roboto"/>
                </a:rPr>
                <a:t>Strava</a:t>
              </a:r>
              <a:endParaRPr sz="1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1" name="Google Shape;141;p21"/>
          <p:cNvGrpSpPr/>
          <p:nvPr/>
        </p:nvGrpSpPr>
        <p:grpSpPr>
          <a:xfrm>
            <a:off x="4952350" y="1211450"/>
            <a:ext cx="2897775" cy="3382225"/>
            <a:chOff x="4124550" y="1144050"/>
            <a:chExt cx="2897775" cy="3382225"/>
          </a:xfrm>
        </p:grpSpPr>
        <p:pic>
          <p:nvPicPr>
            <p:cNvPr id="142" name="Google Shape;142;p21"/>
            <p:cNvPicPr preferRelativeResize="0"/>
            <p:nvPr/>
          </p:nvPicPr>
          <p:blipFill rotWithShape="1">
            <a:blip r:embed="rId4">
              <a:alphaModFix/>
            </a:blip>
            <a:srcRect r="4689" b="3166"/>
            <a:stretch/>
          </p:blipFill>
          <p:spPr>
            <a:xfrm>
              <a:off x="4124550" y="1144050"/>
              <a:ext cx="2897775" cy="28461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Google Shape;143;p21"/>
            <p:cNvSpPr txBox="1"/>
            <p:nvPr/>
          </p:nvSpPr>
          <p:spPr>
            <a:xfrm>
              <a:off x="4408725" y="4064575"/>
              <a:ext cx="2613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Roboto"/>
                  <a:ea typeface="Roboto"/>
                  <a:cs typeface="Roboto"/>
                  <a:sym typeface="Roboto"/>
                </a:rPr>
                <a:t>TrackCycle</a:t>
              </a:r>
              <a:endParaRPr sz="1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4" name="Google Shape;144;p21"/>
          <p:cNvSpPr/>
          <p:nvPr/>
        </p:nvSpPr>
        <p:spPr>
          <a:xfrm>
            <a:off x="0" y="4892400"/>
            <a:ext cx="9144000" cy="25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869911-5975-22DC-2130-F69573BE093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3222</TotalTime>
  <Words>233</Words>
  <Application>Microsoft Macintosh PowerPoint</Application>
  <PresentationFormat>On-screen Show (16:9)</PresentationFormat>
  <Paragraphs>63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Roboto</vt:lpstr>
      <vt:lpstr>Arial</vt:lpstr>
      <vt:lpstr>Geometric</vt:lpstr>
      <vt:lpstr>TrackCycle</vt:lpstr>
      <vt:lpstr>Project sponsors</vt:lpstr>
      <vt:lpstr>What is TrackCycle?</vt:lpstr>
      <vt:lpstr>Duty-cycling</vt:lpstr>
      <vt:lpstr>Setbacks </vt:lpstr>
      <vt:lpstr>Sprint 1</vt:lpstr>
      <vt:lpstr>Data - Statistics</vt:lpstr>
      <vt:lpstr>Data - Map</vt:lpstr>
      <vt:lpstr>Map comparison</vt:lpstr>
      <vt:lpstr>Live Demo</vt:lpstr>
      <vt:lpstr>Remaining Goals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TrackCycle</dc:title>
  <cp:lastModifiedBy>Muir, Matthew B</cp:lastModifiedBy>
  <cp:revision>2</cp:revision>
  <dcterms:modified xsi:type="dcterms:W3CDTF">2022-11-11T00:39:02Z</dcterms:modified>
</cp:coreProperties>
</file>